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/>
          <p:cNvPicPr/>
          <p:nvPr/>
        </p:nvPicPr>
        <p:blipFill>
          <a:blip r:embed="rId3"/>
          <a:stretch/>
        </p:blipFill>
        <p:spPr>
          <a:xfrm>
            <a:off x="0" y="1643040"/>
            <a:ext cx="9142920" cy="5213880"/>
          </a:xfrm>
          <a:prstGeom prst="rect">
            <a:avLst/>
          </a:prstGeom>
          <a:ln w="9360"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285840" y="285840"/>
            <a:ext cx="4813920" cy="1089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Group 14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Interim 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3013/SCS 3117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Date – 19.05.2016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Case 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1023582" y="1416600"/>
            <a:ext cx="6960358" cy="50524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85800" y="360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Flow 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51640" y="1700640"/>
            <a:ext cx="8640000" cy="467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Picture 2"/>
          <p:cNvPicPr/>
          <p:nvPr/>
        </p:nvPicPr>
        <p:blipFill>
          <a:blip r:embed="rId2"/>
          <a:stretch/>
        </p:blipFill>
        <p:spPr>
          <a:xfrm>
            <a:off x="-41040" y="1473480"/>
            <a:ext cx="9183960" cy="505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Flow 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Picture 3"/>
          <p:cNvPicPr/>
          <p:nvPr/>
        </p:nvPicPr>
        <p:blipFill>
          <a:blip r:embed="rId2"/>
          <a:stretch/>
        </p:blipFill>
        <p:spPr>
          <a:xfrm>
            <a:off x="11520" y="1556640"/>
            <a:ext cx="9131400" cy="495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 Architecture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Picture 103"/>
          <p:cNvPicPr/>
          <p:nvPr/>
        </p:nvPicPr>
        <p:blipFill>
          <a:blip r:embed="rId2"/>
          <a:stretch/>
        </p:blipFill>
        <p:spPr>
          <a:xfrm>
            <a:off x="940320" y="1463040"/>
            <a:ext cx="6936120" cy="512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 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 rot="21573000">
            <a:off x="19700" y="1411649"/>
            <a:ext cx="9104600" cy="50522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Implementation Plan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2"/>
          <p:cNvPicPr/>
          <p:nvPr/>
        </p:nvPicPr>
        <p:blipFill>
          <a:blip r:embed="rId2"/>
          <a:stretch/>
        </p:blipFill>
        <p:spPr>
          <a:xfrm>
            <a:off x="1" y="1416600"/>
            <a:ext cx="9144000" cy="510703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Implementation Plan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Agile practices are followed, Divided into 3 iterations.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Whole the functionalities will be divided 3 product backlogs, then development carried out in each iteration. 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backlogs will be developed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simultaneously.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83640" y="2988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8680"/>
            <a:ext cx="9144000" cy="535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606"/>
            <a:ext cx="9144000" cy="537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395280" y="189000"/>
            <a:ext cx="8228520" cy="979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Overview of the 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457200" y="18558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Introduction, Goals and Objectives 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Evidence of requirements and data gathering 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 Analysis 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 Design and Architecture 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Implementation Plan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Introduction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Student Management System, developed to External Degree Center (EDC), University of Colombo School of Computing.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order to achieve efficiency and effectiveness of the EDC processes. Which can be divided in,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	     1) Registration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	     2) Examination Preparation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Goals &amp; Objectives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Our main Goal is to,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Minimize the complications of handling student management process in order to have an effective and efficient management system.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Objectives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 the student selection process.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 the process of calling the candidates for the registration.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 the examination process.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Increase the consistency of data entry through a standardized format.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Improve the communication between the BIT   center and students by providing accessibility to both parties.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Requirement Gathering Techniques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Interviews -: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Client meeting are undertaken to clarify the what the user is really required from the developed system.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 “user stories” to identify required functionalities of each user.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Examine the similar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Ugvle, Science Student Management System.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Prototyping -:  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Quickly identified functionalities that had been missed in previous sessions.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excellent way to present ideas and nurture communication, can highlight overlooked areas.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Functional Requirements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Student Registration Process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Calling Applications for Registration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 payment details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Filter the applications and call for interviews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Selection and Registration of Students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760" lvl="1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 Student IDs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280" lvl="1">
              <a:lnSpc>
                <a:spcPct val="100000"/>
              </a:lnSpc>
              <a:buClr>
                <a:srgbClr val="000000"/>
              </a:buClr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85800" y="16560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Functional Requirements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95640" y="1628640"/>
            <a:ext cx="8747280" cy="48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Examination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Call applications for exams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 payment details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Publish the schedule for the examinations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 admission cards for exam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Allocation of students and staff for the exam centers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 reports for exam enters (attendance sheets, summary sheets, etc.)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Publish the finalized 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Non- Functional Requirements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Reliable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system is included with the rollback features.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system is deployed in a UCSC server and the availability of the system depends on the availability of the server.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Security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 the system is designed with java most of the security issues are overcome automatically.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Modularity of java helps a lot in maintainability process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friendliness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760">
              <a:lnSpc>
                <a:spcPct val="100000"/>
              </a:lnSpc>
              <a:buClr>
                <a:srgbClr val="000000"/>
              </a:buClr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friendliness is one of major attribute that a web based should have in order to be more understandable to the user.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Non- Functional Requirements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7765</TotalTime>
  <Words>330</Words>
  <Application>Microsoft Office PowerPoint</Application>
  <PresentationFormat>On-screen Show (4:3)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DejaVu Sans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Mariajose</dc:creator>
  <dc:description/>
  <cp:lastModifiedBy>Charitha Sampath Gunawardana</cp:lastModifiedBy>
  <cp:revision>707</cp:revision>
  <dcterms:created xsi:type="dcterms:W3CDTF">2010-05-23T14:28:12Z</dcterms:created>
  <dcterms:modified xsi:type="dcterms:W3CDTF">2016-05-19T04:55:12Z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Toshiba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18</vt:i4>
  </property>
</Properties>
</file>